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0" r:id="rId7"/>
    <p:sldId id="270" r:id="rId8"/>
    <p:sldId id="272" r:id="rId9"/>
    <p:sldId id="271" r:id="rId10"/>
    <p:sldId id="262" r:id="rId11"/>
    <p:sldId id="279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67" r:id="rId21"/>
    <p:sldId id="26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C"/>
    <a:srgbClr val="8AA8DA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01-Jul-17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มาถึงส่วนของการ </a:t>
            </a:r>
            <a:r>
              <a:rPr lang="en-US" dirty="0"/>
              <a:t>develop software </a:t>
            </a:r>
            <a:r>
              <a:rPr lang="th-TH" dirty="0"/>
              <a:t>ที่เป็นอีกตัวช่วยหนึ่งที่ช่วยเพิ่มทักษะการเรียนรู้ให้กับเด็กเหล่านั้น</a:t>
            </a:r>
          </a:p>
          <a:p>
            <a:r>
              <a:rPr lang="th-TH" dirty="0"/>
              <a:t>โดย </a:t>
            </a:r>
            <a:r>
              <a:rPr lang="en-US" dirty="0" err="1"/>
              <a:t>takeshima’s</a:t>
            </a:r>
            <a:r>
              <a:rPr lang="en-US" dirty="0"/>
              <a:t> lab </a:t>
            </a:r>
            <a:r>
              <a:rPr lang="th-TH" dirty="0"/>
              <a:t>เป็น </a:t>
            </a:r>
            <a:r>
              <a:rPr lang="en-US" dirty="0"/>
              <a:t>lab </a:t>
            </a:r>
            <a:r>
              <a:rPr lang="th-TH" dirty="0"/>
              <a:t>ที่มุ่งเน้นการ </a:t>
            </a:r>
            <a:r>
              <a:rPr lang="en-US" dirty="0"/>
              <a:t>develop software </a:t>
            </a:r>
            <a:r>
              <a:rPr lang="th-TH" dirty="0"/>
              <a:t>ประเภทนี้โดยเฉพาะ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2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นี่เป็นตัวอย่างของเกมต่างๆที่ค่อนข้าง</a:t>
            </a:r>
            <a:r>
              <a:rPr lang="en-US" dirty="0"/>
              <a:t> simple </a:t>
            </a:r>
            <a:r>
              <a:rPr lang="th-TH" dirty="0"/>
              <a:t>เพื่อให้เด็กเข้าใจได้ง่าย สามารถเข้าดูได้ผ่านทางเว็บไซต์นี้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2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developed a switch accessible software by JavaScript and HTML5 with Enchant.js framework for creating game. Therefore, it also available on various device such as smartphone, tablet,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with severe physical disabilities should have access to help them for strengthen and improve the learning process of the brain and body. The Game is a great way to increase more fun and insert some skills to children and not make them bored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8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เมื่อการสื่อสารเป็นเรื่องยาก ทำให้เกิดการเรียนรู้ยากตามมาด้วย</a:t>
            </a:r>
          </a:p>
          <a:p>
            <a:r>
              <a:rPr lang="th-TH" dirty="0"/>
              <a:t>จึงเป็นที่มาของ </a:t>
            </a:r>
            <a:r>
              <a:rPr lang="en-US" dirty="0"/>
              <a:t>switch activity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activity </a:t>
            </a:r>
            <a:r>
              <a:rPr lang="th-TH" dirty="0"/>
              <a:t>จะเข้ามาช่วยในเรื่องของการเพิ่มทักษะการเรียนรู้ ซึ่งระบบของมันจะฟังก์ชั่นหลักๆ </a:t>
            </a:r>
            <a:r>
              <a:rPr lang="en-US" dirty="0"/>
              <a:t>3</a:t>
            </a:r>
            <a:r>
              <a:rPr lang="th-TH" dirty="0"/>
              <a:t> ข้อคือ ....</a:t>
            </a:r>
          </a:p>
          <a:p>
            <a:r>
              <a:rPr lang="th-TH" dirty="0"/>
              <a:t>ในที่นี้ได้ยกตัวอย่างรูปแบบของสวิชที่นิยมใช้คือ....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 switch</a:t>
            </a:r>
            <a:r>
              <a:rPr lang="ja-JP" alt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/>
              <a:t>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01-Jul-17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01-Jul-17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01-Jul-17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01-Jul-17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01-Jul-17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01-Jul-17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01-Jul-17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C7DEB8-190A-4332-BF9D-B085B3A22DC3}"/>
              </a:ext>
            </a:extLst>
          </p:cNvPr>
          <p:cNvSpPr/>
          <p:nvPr/>
        </p:nvSpPr>
        <p:spPr>
          <a:xfrm>
            <a:off x="-2800351" y="495946"/>
            <a:ext cx="2781301" cy="60753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1268431" y="1461308"/>
            <a:ext cx="6056026" cy="528424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D73DC-05AD-4F11-9014-073EE51411FA}"/>
              </a:ext>
            </a:extLst>
          </p:cNvPr>
          <p:cNvSpPr txBox="1"/>
          <p:nvPr/>
        </p:nvSpPr>
        <p:spPr>
          <a:xfrm>
            <a:off x="7947799" y="3571810"/>
            <a:ext cx="4184241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htake-lab.moo.jp/switch-apps</a:t>
            </a:r>
            <a:endParaRPr lang="th-TH" sz="3200" b="1" u="sng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C30D6-D8CA-4066-94CA-DAD06F3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06D4C-88DB-4A22-991C-D4C3CD90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(solution)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7"/>
            <a:ext cx="10074640" cy="3345982"/>
          </a:xfrm>
        </p:spPr>
        <p:txBody>
          <a:bodyPr>
            <a:normAutofit/>
          </a:bodyPr>
          <a:lstStyle/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 should have access to help them for strengthen and improve the learning process of the brain and body. The Game is a great way to increase more fun and insert some skills to children and not make them bored</a:t>
            </a: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too fast.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B12-A3E3-4FC7-B02B-D3021244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6B6-03CB-4E76-8E61-24741CA4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Page number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Q&amp;A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Topic header</a:t>
            </a: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059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It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Promote active, active communication and activities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690</Words>
  <Application>Microsoft Office PowerPoint</Application>
  <PresentationFormat>Widescreen</PresentationFormat>
  <Paragraphs>114</Paragraphs>
  <Slides>22</Slides>
  <Notes>19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游ゴシック</vt:lpstr>
      <vt:lpstr>Arial</vt:lpstr>
      <vt:lpstr>Calibri</vt:lpstr>
      <vt:lpstr>Calibri Light</vt:lpstr>
      <vt:lpstr>Cordia New</vt:lpstr>
      <vt:lpstr>TH SarabunPSK</vt:lpstr>
      <vt:lpstr>Wingdings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  <vt:lpstr>remark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50</cp:revision>
  <dcterms:created xsi:type="dcterms:W3CDTF">2017-06-22T05:23:30Z</dcterms:created>
  <dcterms:modified xsi:type="dcterms:W3CDTF">2017-07-01T09:46:46Z</dcterms:modified>
</cp:coreProperties>
</file>